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AF9A9-3CA0-2C27-3048-9E3444C8B427}" v="159" dt="2023-06-22T21:32:54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/>
    <p:restoredTop sz="76054"/>
  </p:normalViewPr>
  <p:slideViewPr>
    <p:cSldViewPr snapToGrid="0" snapToObjects="1">
      <p:cViewPr varScale="1">
        <p:scale>
          <a:sx n="86" d="100"/>
          <a:sy n="86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354F3E-A55C-ECC6-3AAC-9C71815E5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82A48-2438-0839-1A07-E6EC46EA99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724B7DC-7583-4C2C-A8A0-5A1D4FADBA28}" type="datetimeFigureOut">
              <a:rPr lang="en-US"/>
              <a:pPr>
                <a:defRPr/>
              </a:pPr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8674F-E92C-6151-5893-CD895E366B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AF49C-5FAA-A09B-770E-F15EB3498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B35A687-45C2-46B7-85FD-6B25A2E97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E19C9-F0F3-22C8-6A05-D133202EE4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E8A87-C05E-F323-9759-8143C6C3AF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452572D-290F-4732-BF7C-9826AAB01796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DC16BC-DAFE-FA40-9C01-7A97645480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648E1D-241E-9471-4611-4BB10A8C0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F8C81-72F8-AB7F-E3F8-D27DEE3638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906FF-00D2-52E7-7421-C6E0655F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08AADB1-4FC4-4502-9122-8E05AC3BE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A4C9816-085C-7F7F-A812-67DF73804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A64D6F9-3D31-B6F2-0E30-5D06A2400C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Your brain size is limited by your skull. The cortex and surface portion of the brain contain lots of brain cells called neurons; the wrinkles support a larger surface area for these neurons so you can fit lots of them within a small space. </a:t>
            </a:r>
          </a:p>
          <a:p>
            <a:endParaRPr lang="en-US" altLang="en-US"/>
          </a:p>
          <a:p>
            <a:r>
              <a:rPr lang="en-US" altLang="en-US"/>
              <a:t>The brain weighs 3 pounds!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05913C9-4C46-B2DC-3696-DEA786AA1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B305553-25BC-4D1F-96AD-A184CC43DFE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B5CDEFE-43E6-73B1-AB5D-17F7FE1E7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2524D6E0-8068-402B-61C0-B3550D4982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Be sure to have the kids touch the part of their heads that corresponds to each lobe as you go over them! 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1EA5CBB-ADB5-740E-C296-FEFC9EF15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CB07DD-B7F5-416E-8436-66C729B622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BA26564-15CF-E4BD-DAF5-097FD59F08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33D7C-22E5-86BE-B593-500511A79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Discussion points for animal brains (bottom half of slide):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What are the major differences between dog and cat brains? (answer: Dog brains have more wrinkles and cat brains are more smooth) What does this mean? (answer: The dog brain is more wrinkled to be able to fit more brain cells into a dog’s skull.) Does this mean a dog or cat is smarter? (answer: Dogs are more social animals and tend to live in packs in the wild. This may contribute to a more developed cortex. However, this is somewhat of a trick question depending on how you define intelligence, but the question itself engages the students in an exciting debate.)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Which animal has a larger olfactory bulb at the front of their brains? (answer: Dog) What does this mean? (answer: Dogs have a very heightened sense of smell. Have you noticed a dog always smells your hands and clothes when he/she greets you?)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Which animal has a larger cerebellum at the back of their brains? (answer: Cat) What does this mean? (answer: Cats have a very heightened sense of balance and coordination. Have you heard the saying “Cats always land on their feet” ?)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7E5D3376-8214-95D4-9812-98C4FEBD3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FDF0B5-8CF4-4873-B70C-19D1F446590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FB17CF4-95FC-859F-8F75-57E7A9DA1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29F7FC7-093E-36B4-BFC0-1D0BE2278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BF20033-BC43-E431-278D-3B18B9EBD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ECF6E23-55EE-4483-B89A-C1352BF1326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D82C-CD8A-5E53-56FC-4CB969ED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C476-4F25-4A7C-9199-74C417151CEF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5EE0-AD7B-65C3-CD8C-85932FB1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0F04-1045-3CF3-B70C-44E91F77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310F-793D-41D5-B871-18CE6E55E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1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D22BC-45BC-DD67-B255-99952BD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B3BE-A44F-45A2-9015-2A02D9708224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9E1A-A119-19FA-5654-0F8158D8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FE008-8D18-48B1-3005-FA3CED3A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8264-FDDF-46A9-B92C-C1FBE9469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3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9ECCB-018E-878D-2271-5E60EB5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72C9-D44F-4186-9950-1247D5D14E0D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A6B6E-3E46-D113-D858-20313EC6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F2493-DE95-C1AA-6CFB-13B7B7C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7CADD-DA3E-4A97-B135-BBA0C458F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66D3A-EBDF-93F8-5864-08A6CD6A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5AE9-6FD4-47CC-AC63-E049EEC72BE4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3B5A9-F1E8-AD40-FF3D-19DC49BC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F338C-EFCE-44A0-29F0-1EE78D79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A27A-3643-4D64-A565-451DD58C6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1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6AC8C-6CC6-C885-5674-03F37C39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39AF-0FAF-4EDB-8E11-4DDF88C5CD1E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2C6D-DE80-98E1-890F-0543DD03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2977C-B7D6-1D7D-71A0-90003BC8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9286-AF4F-496A-A457-AE333A01D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15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CDDF34-C323-A44F-B4B6-7091CC34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B361-CB64-44E2-83F9-C5500D4FC881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2B54AB-8B93-BE28-B4A3-F722CB00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82C6A6-EDD8-3B61-AE7B-0D87C982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982F-2250-431B-8649-89D72A98D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12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5A18BB-E0E3-E8B9-A654-B324F48D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61D5-4625-48E7-A6F2-EB82E613BDD1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131B36-025C-C507-6547-D2CFD8C3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6F248-AB0C-932C-B7E6-840A95CA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C60E-25F3-4E09-9DB0-14D8AE904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8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156101-DEA0-398E-A3D3-ACBC9E1C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0CA5-0CCD-4C78-AF4F-888E2950AC54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31C82F-11B0-17FB-51B4-C1B7A3E1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00A4F8-7987-12CD-CC0E-8569F5EE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1507-5F4E-4095-9B86-EF2B6FB8C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6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EEF305-2169-0B0C-2BCC-099AC623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76FB2-7B5F-4755-8EA8-3D4FB83253FA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47DE8F-8CFD-CBDA-9078-13D4C8A8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EA7A64-0430-CB60-21A0-BD42C192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5290-156F-4415-80DF-E150E2439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92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641227-ED2B-9C69-1EEA-6B7C7148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7A20-AC81-47F0-9CA2-E1107C751702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2ABE3-29E9-14E0-5062-CE66BD9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ADFF2E-DADC-6014-6C07-BCD2B69D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05D4-A974-43A7-A8ED-E02D672B4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78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FEEBEA-60E8-15CE-9EDC-7F7028D5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3DFC-B41E-4DA3-B968-DFBB09BEF29E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4D7AC2-4E30-37E7-9EE7-2D87E342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746450-9A92-AF4D-8BB7-023E4977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D5D3-2F7A-4D6D-8C66-C1F12D430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25C7BB-D068-EF99-094B-D626B5B7C8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6A5989-416A-6DB7-CF3A-6F19F67F48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4ECE-4E38-A06C-9C4D-DFBA14F7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4152F75-B4D1-4FC8-85EB-2BD78D38EC2C}" type="datetimeFigureOut">
              <a:rPr lang="en-US" altLang="en-US"/>
              <a:pPr>
                <a:defRPr/>
              </a:pPr>
              <a:t>6/22/2023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421BE-10DD-5FCD-0606-20FC6F31A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A366E-EA74-768D-C428-D547D04D4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3011652-0CEE-4845-AD6B-8896AC4BB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041574-7114-F351-A95A-6781CCEA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2D3602-9201-F0C5-AECF-E2314DABCCB8}"/>
              </a:ext>
            </a:extLst>
          </p:cNvPr>
          <p:cNvSpPr txBox="1"/>
          <p:nvPr/>
        </p:nvSpPr>
        <p:spPr>
          <a:xfrm>
            <a:off x="51955" y="6037116"/>
            <a:ext cx="8977745" cy="5979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841B6B3-9102-A0B7-E33E-F22EAFF0E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4094"/>
            <a:ext cx="1735282" cy="502011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65DFAD75-5EEA-34B5-F6F4-02243A72C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5593" y="6260085"/>
            <a:ext cx="1558634" cy="385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7801E-55BB-E2B2-D908-EBF61433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952BC-CF76-31F5-2F73-9D46626B9F3A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Google Sans"/>
                <a:ea typeface="MS PGothic"/>
              </a:rPr>
              <a:t>Microsoft365com.</a:t>
            </a:r>
            <a:endParaRPr lang="en-US" dirty="0">
              <a:ea typeface="MS P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45B9B-FBA7-A463-B230-9679788808D8}"/>
              </a:ext>
            </a:extLst>
          </p:cNvPr>
          <p:cNvSpPr txBox="1"/>
          <p:nvPr/>
        </p:nvSpPr>
        <p:spPr>
          <a:xfrm>
            <a:off x="51955" y="6109852"/>
            <a:ext cx="8977745" cy="5979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BE1CFC3-BBC9-008A-FC57-E40829C0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4094"/>
            <a:ext cx="1735282" cy="502011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FB445B91-0EB2-AF5B-5B2D-AE515C2CB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5593" y="6260085"/>
            <a:ext cx="1558634" cy="385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055F9DA-4EFD-A46A-1757-3CDAA8A3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08EEA-ED16-E4E4-D32C-2255D6E1FD96}"/>
              </a:ext>
            </a:extLst>
          </p:cNvPr>
          <p:cNvSpPr txBox="1"/>
          <p:nvPr/>
        </p:nvSpPr>
        <p:spPr>
          <a:xfrm>
            <a:off x="51955" y="6078680"/>
            <a:ext cx="8977745" cy="5979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9EE4473-083E-871F-90C3-8AE258F0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4094"/>
            <a:ext cx="1735282" cy="502011"/>
          </a:xfrm>
          <a:prstGeom prst="rect">
            <a:avLst/>
          </a:prstGeom>
        </p:spPr>
      </p:pic>
      <p:pic>
        <p:nvPicPr>
          <p:cNvPr id="19" name="Graphic 3">
            <a:extLst>
              <a:ext uri="{FF2B5EF4-FFF2-40B4-BE49-F238E27FC236}">
                <a16:creationId xmlns:a16="http://schemas.microsoft.com/office/drawing/2014/main" id="{95872685-B375-6A67-13D5-45CCD1240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5593" y="6260085"/>
            <a:ext cx="1558634" cy="385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3FFE91-F56C-0E84-0E36-2EFD592A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8775D-048A-5CC6-854E-CAB0616EC012}"/>
              </a:ext>
            </a:extLst>
          </p:cNvPr>
          <p:cNvSpPr txBox="1"/>
          <p:nvPr/>
        </p:nvSpPr>
        <p:spPr>
          <a:xfrm>
            <a:off x="259773" y="6213764"/>
            <a:ext cx="8884226" cy="5148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phic 3">
            <a:extLst>
              <a:ext uri="{FF2B5EF4-FFF2-40B4-BE49-F238E27FC236}">
                <a16:creationId xmlns:a16="http://schemas.microsoft.com/office/drawing/2014/main" id="{D8BB4F93-02E0-EE16-28AA-B07610EE0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5593" y="6260085"/>
            <a:ext cx="1558634" cy="385338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2A34444-9472-6253-0741-5AAF43C24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64094"/>
            <a:ext cx="1735282" cy="502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nda Q Beach GSU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8AEDF"/>
      </a:accent1>
      <a:accent2>
        <a:srgbClr val="006C87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EE"/>
      </a:hlink>
      <a:folHlink>
        <a:srgbClr val="551A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314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Build-a-Brain Grade: K-5th</dc:title>
  <dc:creator>Microsoft Office User</dc:creator>
  <cp:lastModifiedBy>Kathleen Roina</cp:lastModifiedBy>
  <cp:revision>150</cp:revision>
  <dcterms:created xsi:type="dcterms:W3CDTF">2017-06-26T23:54:01Z</dcterms:created>
  <dcterms:modified xsi:type="dcterms:W3CDTF">2023-06-22T21:33:00Z</dcterms:modified>
</cp:coreProperties>
</file>